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35" r:id="rId22"/>
    <p:sldId id="529" r:id="rId23"/>
    <p:sldId id="533" r:id="rId24"/>
    <p:sldId id="534" r:id="rId25"/>
    <p:sldId id="536" r:id="rId26"/>
    <p:sldId id="537" r:id="rId27"/>
    <p:sldId id="538" r:id="rId28"/>
    <p:sldId id="539" r:id="rId29"/>
    <p:sldId id="530" r:id="rId30"/>
    <p:sldId id="531" r:id="rId31"/>
    <p:sldId id="519" r:id="rId32"/>
    <p:sldId id="532" r:id="rId33"/>
    <p:sldId id="510" r:id="rId34"/>
    <p:sldId id="511" r:id="rId35"/>
    <p:sldId id="512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56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s://www.instagram.com/striversity/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twitter.com/Striversity1?lang=en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3.1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 - 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Integral</a:t>
            </a:r>
          </a:p>
          <a:p>
            <a:pPr lvl="1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Integer Data </a:t>
            </a:r>
            <a:r>
              <a:rPr lang="en-US" dirty="0" smtClean="0"/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94323658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 - Variable </a:t>
            </a:r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3.2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C++ - 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Integral</a:t>
            </a:r>
          </a:p>
          <a:p>
            <a:pPr lvl="1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3.2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C++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Integer Data </a:t>
            </a:r>
            <a:r>
              <a:rPr lang="en-US" dirty="0" smtClean="0"/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00098559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51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3.2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C++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95607961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33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3.2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C++ - Variable </a:t>
            </a:r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</a:t>
            </a:r>
            <a:r>
              <a:rPr lang="en-US" dirty="0" smtClean="0"/>
              <a:t>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</a:t>
            </a:r>
            <a:r>
              <a:rPr lang="en-US" dirty="0" smtClean="0"/>
              <a:t>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34448</TotalTime>
  <Words>1538</Words>
  <Application>Microsoft Macintosh PowerPoint</Application>
  <PresentationFormat>On-screen Show (16:9)</PresentationFormat>
  <Paragraphs>312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 – C - Basics Data Types</vt:lpstr>
      <vt:lpstr>Section 3.1 – C – Integer Data Types</vt:lpstr>
      <vt:lpstr>Section 3.1 – C – Float Types</vt:lpstr>
      <vt:lpstr>Section 3.1 – C - Variable Declaration</vt:lpstr>
      <vt:lpstr>Section 3.2 – C++ - Basics Data Types</vt:lpstr>
      <vt:lpstr>Section 3.2 – C++ – Integer Data Types</vt:lpstr>
      <vt:lpstr>Section 3.2 – C++ – Float Types</vt:lpstr>
      <vt:lpstr>Section 3.2 – C++ - Variable Declaration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826</cp:revision>
  <dcterms:created xsi:type="dcterms:W3CDTF">2016-01-09T12:23:22Z</dcterms:created>
  <dcterms:modified xsi:type="dcterms:W3CDTF">2017-07-25T12:27:37Z</dcterms:modified>
</cp:coreProperties>
</file>